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video" Target="../media/media2.mp4"/><Relationship Id="rId16" Type="http://schemas.openxmlformats.org/officeDocument/2006/relationships/image" Target="../media/image23.png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2633" y="4374082"/>
            <a:ext cx="6019800" cy="1447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152400" y="4495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4443909" y="4495800"/>
            <a:ext cx="1347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/>
          <p:nvPr/>
        </p:nvCxnSpPr>
        <p:spPr>
          <a:xfrm flipV="1">
            <a:off x="5242701" y="4572000"/>
            <a:ext cx="472299" cy="228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152400" y="524753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EC3E3D-6166-4384-9E08-F84468C8D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0" y="5865729"/>
            <a:ext cx="1551162" cy="910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228600" y="5943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3497780" y="5943600"/>
            <a:ext cx="9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66BE5-18A4-43FA-A9D1-EA9F784AAC7E}"/>
              </a:ext>
            </a:extLst>
          </p:cNvPr>
          <p:cNvSpPr txBox="1"/>
          <p:nvPr/>
        </p:nvSpPr>
        <p:spPr>
          <a:xfrm>
            <a:off x="9296400" y="538179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Substitute Steamed Rice with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6AF3B-2F60-4B37-A481-DC129E6A2954}"/>
              </a:ext>
            </a:extLst>
          </p:cNvPr>
          <p:cNvSpPr txBox="1"/>
          <p:nvPr/>
        </p:nvSpPr>
        <p:spPr>
          <a:xfrm>
            <a:off x="10668000" y="5720349"/>
            <a:ext cx="136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Fried Rice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Noodles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230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287BCC-69D6-4CD0-BEB8-7D9C06671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A747DC-DA99-4898-97E6-A109AEA56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58" y="6211941"/>
            <a:ext cx="457264" cy="457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5DE823-83B1-47E4-BF9F-15707B499AB2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EE8546-63F6-46DB-978E-5A63AEFA6813}"/>
              </a:ext>
            </a:extLst>
          </p:cNvPr>
          <p:cNvSpPr/>
          <p:nvPr/>
        </p:nvSpPr>
        <p:spPr>
          <a:xfrm>
            <a:off x="7314876" y="338129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738260-5729-4D58-BAF5-EA829350F297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E7946E-9DA2-41DF-8917-5CF22C0ECB97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125135-A4D1-4A2F-88B1-E9AEE8265E7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2D6412-ED65-404A-91AC-9A58D2A7AFD4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1214</TotalTime>
  <Words>118</Words>
  <Application>Microsoft Office PowerPoint</Application>
  <PresentationFormat>Widescreen</PresentationFormat>
  <Paragraphs>48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57</cp:revision>
  <dcterms:created xsi:type="dcterms:W3CDTF">2019-04-22T00:54:34Z</dcterms:created>
  <dcterms:modified xsi:type="dcterms:W3CDTF">2019-05-03T15:20:24Z</dcterms:modified>
</cp:coreProperties>
</file>